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515" r:id="rId2"/>
    <p:sldId id="386" r:id="rId3"/>
    <p:sldId id="406" r:id="rId4"/>
    <p:sldId id="351" r:id="rId5"/>
    <p:sldId id="532" r:id="rId6"/>
    <p:sldId id="531" r:id="rId7"/>
    <p:sldId id="533" r:id="rId8"/>
    <p:sldId id="534" r:id="rId9"/>
    <p:sldId id="438" r:id="rId10"/>
    <p:sldId id="535" r:id="rId11"/>
    <p:sldId id="530" r:id="rId12"/>
    <p:sldId id="277" r:id="rId13"/>
    <p:sldId id="527" r:id="rId14"/>
    <p:sldId id="278" r:id="rId15"/>
    <p:sldId id="528" r:id="rId16"/>
    <p:sldId id="529" r:id="rId17"/>
    <p:sldId id="512" r:id="rId18"/>
    <p:sldId id="410" r:id="rId19"/>
    <p:sldId id="525" r:id="rId20"/>
    <p:sldId id="526" r:id="rId21"/>
    <p:sldId id="523" r:id="rId22"/>
    <p:sldId id="52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FE"/>
    <a:srgbClr val="FF7B01"/>
    <a:srgbClr val="FF1675"/>
    <a:srgbClr val="02E189"/>
    <a:srgbClr val="B94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3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DD78-E086-4653-BD80-E5845569DDAA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C98E6-68C5-4600-B04C-243A8DF1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7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1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35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04540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802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36417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7636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2534694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52605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2602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403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4164112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8775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760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46827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86721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69728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82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47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417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59882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39429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60070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130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4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575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73697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629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79926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91551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30609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32111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652319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87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405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07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9130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4753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7839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6029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03598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69980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192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915372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7849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139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20938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51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685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148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173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320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684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86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635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380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63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36771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249162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682843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47443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8343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994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97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91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91932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943639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073320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8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93381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337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2148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sz="7200" dirty="0"/>
              <a:t>Automating Data Cleansing 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Founder / Chief Executive Data Wrangler at Database Cowboys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000" b="10000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76D39-7F75-A591-895C-E8F62B81D2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5813" y="3160529"/>
            <a:ext cx="8680221" cy="405987"/>
          </a:xfrm>
        </p:spPr>
        <p:txBody>
          <a:bodyPr/>
          <a:lstStyle/>
          <a:p>
            <a:r>
              <a:rPr lang="en-US" dirty="0"/>
              <a:t>Designing Stored Procedures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AA51-27DC-6FA2-91A4-004AEE2B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4868-061C-A5FD-12F2-DF973C93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Why Use Stored Procedures?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020EA-CA49-AA52-6639-723C3E7AD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procedures are useful to capture logic, you can offload application logic into stored procedures. TSQL offers a lot of flexibility in terms of what you can do inside of SQL Server. </a:t>
            </a:r>
          </a:p>
          <a:p>
            <a:r>
              <a:rPr lang="en-US" dirty="0"/>
              <a:t>Stored procedures allow you to persist and abstract TSQL into an object, this helps with reusability, and you gain some performance benefits for using stored procedures.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9DDC94-487B-64DF-9296-6A009CA64643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3E3E-9FAB-0B6A-C1AC-391B6727F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71AC8-6D67-66EF-4A01-05836FCA4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891" y="3658449"/>
            <a:ext cx="9974217" cy="742949"/>
          </a:xfrm>
        </p:spPr>
        <p:txBody>
          <a:bodyPr/>
          <a:lstStyle/>
          <a:p>
            <a:r>
              <a:rPr lang="en-US" dirty="0"/>
              <a:t>Stored Procedure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34A44-DA9C-1F5A-1457-809172136B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Things to consider when designing and writing your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CC131C-3A12-5DD3-8EDB-FCFC844A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1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1675"/>
                </a:solidFill>
                <a:latin typeface="PS TT Commons" panose="02000506040000020004" pitchFamily="2" charset="77"/>
              </a:rPr>
              <a:t>Best Practice #1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39195" lvl="1" indent="0">
              <a:buNone/>
            </a:pPr>
            <a:r>
              <a:rPr lang="en-US" sz="3200" dirty="0"/>
              <a:t>Avoid overly complex and super large stored procedures. Break down logic into multiple stored procedures.</a:t>
            </a:r>
          </a:p>
        </p:txBody>
      </p:sp>
    </p:spTree>
    <p:extLst>
      <p:ext uri="{BB962C8B-B14F-4D97-AF65-F5344CB8AC3E}">
        <p14:creationId xmlns:p14="http://schemas.microsoft.com/office/powerpoint/2010/main" val="1096927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74CD-89DC-B3DA-6399-2B9C323C6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29493-E739-D1AD-A79C-7AF351C64D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5"/>
                </a:solidFill>
                <a:latin typeface="PS TT Commons" panose="02000506040000020004" pitchFamily="2" charset="77"/>
              </a:rPr>
              <a:t>Best Practice #2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39088-99D0-F34E-57DE-32036742F3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142398" cy="21865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Use TRY CATCH blocks as much as possible. Things such as unexpected data formats, data anomalies, or specific character encodings in source data can cause a stored procedure to fail.</a:t>
            </a:r>
          </a:p>
        </p:txBody>
      </p:sp>
    </p:spTree>
    <p:extLst>
      <p:ext uri="{BB962C8B-B14F-4D97-AF65-F5344CB8AC3E}">
        <p14:creationId xmlns:p14="http://schemas.microsoft.com/office/powerpoint/2010/main" val="18858490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912" y="2670049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6"/>
                </a:solidFill>
                <a:latin typeface="PS TT Commons" panose="02000506040000020004" pitchFamily="2" charset="77"/>
              </a:rPr>
              <a:t>Best Practice #3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5355A6A-CEAF-C44B-B3DB-1667BE58C75F}"/>
              </a:ext>
            </a:extLst>
          </p:cNvPr>
          <p:cNvSpPr txBox="1">
            <a:spLocks/>
          </p:cNvSpPr>
          <p:nvPr/>
        </p:nvSpPr>
        <p:spPr>
          <a:xfrm>
            <a:off x="1281252" y="3456264"/>
            <a:ext cx="10037233" cy="1446741"/>
          </a:xfrm>
          <a:prstGeom prst="rect">
            <a:avLst/>
          </a:prstGeom>
        </p:spPr>
        <p:txBody>
          <a:bodyPr vert="horz" lIns="60960" tIns="30480" rIns="60960" bIns="30480" rtlCol="0">
            <a:normAutofit fontScale="92500" lnSpcReduction="10000"/>
          </a:bodyPr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" indent="-57152" defTabSz="586017">
              <a:spcBef>
                <a:spcPts val="1800"/>
              </a:spcBef>
            </a:pPr>
            <a:r>
              <a:rPr lang="en-US" sz="3500" b="1" dirty="0"/>
              <a:t>Consider transaction isolation levels and when to ROLLBACK or COMMIT data changes in a stored procedure.</a:t>
            </a:r>
          </a:p>
          <a:p>
            <a:pPr marL="57152" indent="-57152" defTabSz="586017">
              <a:spcBef>
                <a:spcPts val="1800"/>
              </a:spcBef>
            </a:pPr>
            <a:endParaRPr lang="en-US" sz="2667" b="1" dirty="0">
              <a:solidFill>
                <a:srgbClr val="130F25"/>
              </a:solidFill>
              <a:latin typeface="PS TT Common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81685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DB375-CD37-41AC-F8CE-C8C796C7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D3BBCF-0DB2-2598-0CDB-6A4ADAF1F9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7B01"/>
                </a:solidFill>
                <a:latin typeface="PS TT Commons" panose="02000506040000020004" pitchFamily="2" charset="77"/>
              </a:rPr>
              <a:t>Best Practice #4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8C9C6-4EB8-97D3-19D1-989A335E6A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39195" lvl="1" indent="0">
              <a:buNone/>
            </a:pPr>
            <a:r>
              <a:rPr lang="en-US" sz="3500" dirty="0"/>
              <a:t>Apply general performance optimizations to your data cleansing stored procedures such as proper join usage.</a:t>
            </a:r>
          </a:p>
          <a:p>
            <a:pPr marL="239195" lvl="1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0848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7DA3-FBED-2006-118D-73257846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FE300-FEEA-DC8F-1894-49DB9EEF5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02E189"/>
                </a:solidFill>
                <a:latin typeface="PS TT Commons" panose="02000506040000020004" pitchFamily="2" charset="77"/>
              </a:rPr>
              <a:t>Best Practice #5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6CDB0-2023-93D4-011B-E1DBA16792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Test, document, and version control your data stored procedures!</a:t>
            </a:r>
          </a:p>
        </p:txBody>
      </p:sp>
    </p:spTree>
    <p:extLst>
      <p:ext uri="{BB962C8B-B14F-4D97-AF65-F5344CB8AC3E}">
        <p14:creationId xmlns:p14="http://schemas.microsoft.com/office/powerpoint/2010/main" val="40956024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Stored Procedure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following slides show the TSQL syntax to create, alter, and delete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95B90D1-8DD6-2608-6BD3-D6BB79B43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5B2EF-FFF2-D241-AEEA-99AF82B94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C2D36-8AC0-8141-B430-4B7DA318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821A3-FFCD-5742-8DA6-B0B80F0427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CREATE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335888734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EAE9-6331-ECD7-91D4-9F334F99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099663-9481-7BB8-0D21-EE98284B7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//DO MORE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A25DF1-A899-6C6B-F316-881EC7D9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E68B7-2E01-24C9-B1D1-ACE97788EF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ALTER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10636980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Stored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SQL Server Agent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rgbClr val="FF7B0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Server Alerts</a:t>
            </a:r>
          </a:p>
        </p:txBody>
      </p:sp>
    </p:spTree>
    <p:extLst>
      <p:ext uri="{BB962C8B-B14F-4D97-AF65-F5344CB8AC3E}">
        <p14:creationId xmlns:p14="http://schemas.microsoft.com/office/powerpoint/2010/main" val="16141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37F8-5615-51BB-2C74-032CFC5D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F4FF1-9FE9-0F60-E014-40A178834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 PROC SPX_NAME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FFFC5-4807-AF75-A1DE-3958AC53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3C766-0256-8ED7-CDFE-0E68D3A7B0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DROP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20732057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your first stored procedure</a:t>
            </a:r>
          </a:p>
          <a:p>
            <a:r>
              <a:rPr lang="en-US" dirty="0"/>
              <a:t>In this demo, you will multiple stored procedures.</a:t>
            </a:r>
          </a:p>
          <a:p>
            <a:r>
              <a:rPr lang="en-US" dirty="0"/>
              <a:t>Creating stored procedures is a valuable skill for designing reusable code that can be used in modularized data cleansing tasks.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a suite of data cleansing stored procedures</a:t>
            </a:r>
          </a:p>
          <a:p>
            <a:r>
              <a:rPr lang="en-US" dirty="0"/>
              <a:t>In this demo, you will create multiple stored procedures that insert, manipulate, and clean data from SQL Server tables.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811-9334-6847-B7C7-77F812D3B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Stored Procedures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930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Datasets Used in This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the data sets used in this course. All data sets are .csv files and can be found in the /data folder of the course resource files.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A657968-2CE2-7183-4128-DB3F6A901E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114384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4ED8-C827-D7C3-95A0-2B543267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113E-9CAB-1E24-975C-695ACA91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HRIS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F83B-0490-AA03-796F-AD3AAA3E7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employee demographic human resources data such as employee names, date of birth, and email addresses.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Non-ASCII characters for the </a:t>
            </a:r>
            <a:r>
              <a:rPr lang="en-US" dirty="0" err="1"/>
              <a:t>github_user</a:t>
            </a:r>
            <a:r>
              <a:rPr lang="en-US" dirty="0"/>
              <a:t>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Improperly formatted IP addresses.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social security numbers.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7BB9BF-7D59-A585-4ACD-B7257A798D5D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3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A2FA-1DB5-9408-D1E8-66BF315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D3B3-1834-5609-F0CA-E75658D6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Absence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AEA0-8C55-ED85-B305-E8D1CCDD5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human resources data pertaining to employee absences and employee demographic data.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date fields in last absence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Null values in the </a:t>
            </a:r>
            <a:r>
              <a:rPr lang="en-US" dirty="0" err="1"/>
              <a:t>length_of_service</a:t>
            </a:r>
            <a:r>
              <a:rPr lang="en-US" dirty="0"/>
              <a:t> column.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79A4D-B082-1CA7-6AE4-97674D1CA35A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5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175A-8CAC-1CC2-7F64-2274AC09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FCF2-790A-CD83-2397-67724F7B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B01"/>
                </a:solidFill>
              </a:rPr>
              <a:t>Learning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9C2A6-64FF-80B3-6598-8976B962D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learning management data about employees such as what professional learning courses they have completed. Data quality issues for this data set include:</a:t>
            </a:r>
          </a:p>
          <a:p>
            <a:r>
              <a:rPr lang="en-US" dirty="0"/>
              <a:t>- Missing </a:t>
            </a:r>
            <a:r>
              <a:rPr lang="en-US" dirty="0" err="1"/>
              <a:t>employee_name</a:t>
            </a:r>
            <a:r>
              <a:rPr lang="en-US" dirty="0"/>
              <a:t> values for employees who completed courses.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0889A7-5CD7-F33A-AE0F-5668F2700A07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1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Stored Procedures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stored procedures use cases, best practices, and syntax.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351544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What Is a Stored Procedure?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stored procedure</a:t>
            </a:r>
            <a:r>
              <a:rPr lang="en-US" dirty="0"/>
              <a:t> is a subroutine of code. Stored procedures are stored in the database itself as database objects and are available to applications and users that access the relational database management system.</a:t>
            </a:r>
          </a:p>
          <a:p>
            <a:r>
              <a:rPr lang="en-US" dirty="0"/>
              <a:t>You can think of stored procedures as Python functions or Java methods but defined in TSQL.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8001</TotalTime>
  <Words>687</Words>
  <Application>Microsoft Office PowerPoint</Application>
  <PresentationFormat>Widescreen</PresentationFormat>
  <Paragraphs>77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What Is Covered in This Course</vt:lpstr>
      <vt:lpstr>PowerPoint Presentation</vt:lpstr>
      <vt:lpstr>PowerPoint Presentation</vt:lpstr>
      <vt:lpstr>HRIS</vt:lpstr>
      <vt:lpstr>Employee Absence</vt:lpstr>
      <vt:lpstr>Learning Management</vt:lpstr>
      <vt:lpstr>PowerPoint Presentation</vt:lpstr>
      <vt:lpstr>What Is a Stored Procedure?</vt:lpstr>
      <vt:lpstr>Why Use Stored Procedures?</vt:lpstr>
      <vt:lpstr>PowerPoint Presentation</vt:lpstr>
      <vt:lpstr>Best Practice #1</vt:lpstr>
      <vt:lpstr>Best Practice #2</vt:lpstr>
      <vt:lpstr>Best Practice #3</vt:lpstr>
      <vt:lpstr>Best Practice #4</vt:lpstr>
      <vt:lpstr>Best Practice #5</vt:lpstr>
      <vt:lpstr>PowerPoint Presentation</vt:lpstr>
      <vt:lpstr>Create a Stored Procedure</vt:lpstr>
      <vt:lpstr>Alter a Stored Procedure</vt:lpstr>
      <vt:lpstr>Drop a Stored Procedure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39</cp:revision>
  <dcterms:created xsi:type="dcterms:W3CDTF">2024-03-12T00:25:04Z</dcterms:created>
  <dcterms:modified xsi:type="dcterms:W3CDTF">2024-03-26T01:09:04Z</dcterms:modified>
</cp:coreProperties>
</file>